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56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64" r:id="rId12"/>
    <p:sldId id="27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2"/>
  </p:normalViewPr>
  <p:slideViewPr>
    <p:cSldViewPr snapToGrid="0" snapToObjects="1">
      <p:cViewPr varScale="1">
        <p:scale>
          <a:sx n="176" d="100"/>
          <a:sy n="176" d="100"/>
        </p:scale>
        <p:origin x="8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9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2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1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2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6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5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3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F0365-FB5B-4845-B69C-2F0FE19E6540}" type="datetimeFigureOut"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5E94D-C71C-3F4C-BC56-6BEDC81EE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5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4" Type="http://schemas.openxmlformats.org/officeDocument/2006/relationships/image" Target="../media/image78.tiff"/><Relationship Id="rId5" Type="http://schemas.openxmlformats.org/officeDocument/2006/relationships/image" Target="../media/image79.tiff"/><Relationship Id="rId6" Type="http://schemas.openxmlformats.org/officeDocument/2006/relationships/image" Target="../media/image77.png"/><Relationship Id="rId7" Type="http://schemas.openxmlformats.org/officeDocument/2006/relationships/image" Target="../media/image80.tiff"/><Relationship Id="rId8" Type="http://schemas.openxmlformats.org/officeDocument/2006/relationships/image" Target="../media/image86.tiff"/><Relationship Id="rId9" Type="http://schemas.openxmlformats.org/officeDocument/2006/relationships/image" Target="../media/image87.tiff"/><Relationship Id="rId10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tiff"/><Relationship Id="rId12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78.tiff"/><Relationship Id="rId4" Type="http://schemas.openxmlformats.org/officeDocument/2006/relationships/image" Target="../media/image79.tiff"/><Relationship Id="rId5" Type="http://schemas.openxmlformats.org/officeDocument/2006/relationships/image" Target="../media/image76.tiff"/><Relationship Id="rId6" Type="http://schemas.openxmlformats.org/officeDocument/2006/relationships/image" Target="../media/image84.tiff"/><Relationship Id="rId7" Type="http://schemas.openxmlformats.org/officeDocument/2006/relationships/image" Target="../media/image89.tiff"/><Relationship Id="rId8" Type="http://schemas.openxmlformats.org/officeDocument/2006/relationships/image" Target="../media/image90.tiff"/><Relationship Id="rId9" Type="http://schemas.openxmlformats.org/officeDocument/2006/relationships/image" Target="../media/image91.tiff"/><Relationship Id="rId10" Type="http://schemas.openxmlformats.org/officeDocument/2006/relationships/image" Target="../media/image9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tiff"/><Relationship Id="rId5" Type="http://schemas.openxmlformats.org/officeDocument/2006/relationships/image" Target="../media/image91.tiff"/><Relationship Id="rId6" Type="http://schemas.openxmlformats.org/officeDocument/2006/relationships/image" Target="../media/image92.tiff"/><Relationship Id="rId7" Type="http://schemas.openxmlformats.org/officeDocument/2006/relationships/image" Target="../media/image93.tiff"/><Relationship Id="rId8" Type="http://schemas.openxmlformats.org/officeDocument/2006/relationships/image" Target="../media/image84.tiff"/><Relationship Id="rId9" Type="http://schemas.openxmlformats.org/officeDocument/2006/relationships/image" Target="../media/image94.tiff"/><Relationship Id="rId10" Type="http://schemas.openxmlformats.org/officeDocument/2006/relationships/image" Target="../media/image95.tiff"/><Relationship Id="rId11" Type="http://schemas.openxmlformats.org/officeDocument/2006/relationships/image" Target="../media/image9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tiff"/><Relationship Id="rId12" Type="http://schemas.openxmlformats.org/officeDocument/2006/relationships/image" Target="../media/image9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76.tiff"/><Relationship Id="rId4" Type="http://schemas.openxmlformats.org/officeDocument/2006/relationships/image" Target="../media/image77.png"/><Relationship Id="rId5" Type="http://schemas.openxmlformats.org/officeDocument/2006/relationships/image" Target="../media/image78.tiff"/><Relationship Id="rId6" Type="http://schemas.openxmlformats.org/officeDocument/2006/relationships/image" Target="../media/image79.tiff"/><Relationship Id="rId7" Type="http://schemas.openxmlformats.org/officeDocument/2006/relationships/image" Target="../media/image80.tiff"/><Relationship Id="rId8" Type="http://schemas.openxmlformats.org/officeDocument/2006/relationships/image" Target="../media/image86.tiff"/><Relationship Id="rId9" Type="http://schemas.openxmlformats.org/officeDocument/2006/relationships/image" Target="../media/image87.tiff"/><Relationship Id="rId10" Type="http://schemas.openxmlformats.org/officeDocument/2006/relationships/image" Target="../media/image8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4" Type="http://schemas.openxmlformats.org/officeDocument/2006/relationships/image" Target="../media/image101.tiff"/><Relationship Id="rId5" Type="http://schemas.openxmlformats.org/officeDocument/2006/relationships/image" Target="../media/image102.tiff"/><Relationship Id="rId6" Type="http://schemas.openxmlformats.org/officeDocument/2006/relationships/image" Target="../media/image49.png"/><Relationship Id="rId7" Type="http://schemas.openxmlformats.org/officeDocument/2006/relationships/image" Target="../media/image103.tiff"/><Relationship Id="rId8" Type="http://schemas.openxmlformats.org/officeDocument/2006/relationships/image" Target="../media/image104.tiff"/><Relationship Id="rId9" Type="http://schemas.openxmlformats.org/officeDocument/2006/relationships/image" Target="../media/image105.tiff"/><Relationship Id="rId10" Type="http://schemas.openxmlformats.org/officeDocument/2006/relationships/image" Target="../media/image106.tiff"/><Relationship Id="rId11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4" Type="http://schemas.openxmlformats.org/officeDocument/2006/relationships/image" Target="../media/image110.tiff"/><Relationship Id="rId5" Type="http://schemas.openxmlformats.org/officeDocument/2006/relationships/image" Target="../media/image111.tiff"/><Relationship Id="rId6" Type="http://schemas.openxmlformats.org/officeDocument/2006/relationships/image" Target="../media/image112.tiff"/><Relationship Id="rId7" Type="http://schemas.openxmlformats.org/officeDocument/2006/relationships/image" Target="../media/image113.tiff"/><Relationship Id="rId8" Type="http://schemas.openxmlformats.org/officeDocument/2006/relationships/image" Target="../media/image114.tiff"/><Relationship Id="rId9" Type="http://schemas.openxmlformats.org/officeDocument/2006/relationships/image" Target="../media/image115.tiff"/><Relationship Id="rId10" Type="http://schemas.openxmlformats.org/officeDocument/2006/relationships/image" Target="../media/image116.tiff"/><Relationship Id="rId11" Type="http://schemas.openxmlformats.org/officeDocument/2006/relationships/image" Target="../media/image1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tif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Relationship Id="rId3" Type="http://schemas.openxmlformats.org/officeDocument/2006/relationships/image" Target="../media/image119.tiff"/><Relationship Id="rId4" Type="http://schemas.openxmlformats.org/officeDocument/2006/relationships/image" Target="../media/image120.tiff"/><Relationship Id="rId5" Type="http://schemas.openxmlformats.org/officeDocument/2006/relationships/image" Target="../media/image121.tiff"/><Relationship Id="rId6" Type="http://schemas.openxmlformats.org/officeDocument/2006/relationships/image" Target="../media/image122.tiff"/><Relationship Id="rId7" Type="http://schemas.openxmlformats.org/officeDocument/2006/relationships/image" Target="../media/image123.tiff"/><Relationship Id="rId8" Type="http://schemas.openxmlformats.org/officeDocument/2006/relationships/image" Target="../media/image124.tiff"/><Relationship Id="rId9" Type="http://schemas.openxmlformats.org/officeDocument/2006/relationships/image" Target="../media/image125.tiff"/><Relationship Id="rId10" Type="http://schemas.openxmlformats.org/officeDocument/2006/relationships/image" Target="../media/image109.tif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7.tiff"/><Relationship Id="rId12" Type="http://schemas.openxmlformats.org/officeDocument/2006/relationships/image" Target="../media/image138.tiff"/><Relationship Id="rId13" Type="http://schemas.openxmlformats.org/officeDocument/2006/relationships/image" Target="../media/image1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tiff"/><Relationship Id="rId3" Type="http://schemas.openxmlformats.org/officeDocument/2006/relationships/image" Target="../media/image130.tiff"/><Relationship Id="rId4" Type="http://schemas.openxmlformats.org/officeDocument/2006/relationships/image" Target="../media/image131.tiff"/><Relationship Id="rId5" Type="http://schemas.openxmlformats.org/officeDocument/2006/relationships/image" Target="../media/image132.tiff"/><Relationship Id="rId6" Type="http://schemas.openxmlformats.org/officeDocument/2006/relationships/image" Target="../media/image133.tiff"/><Relationship Id="rId7" Type="http://schemas.openxmlformats.org/officeDocument/2006/relationships/image" Target="../media/image134.tiff"/><Relationship Id="rId8" Type="http://schemas.openxmlformats.org/officeDocument/2006/relationships/image" Target="../media/image109.tiff"/><Relationship Id="rId9" Type="http://schemas.openxmlformats.org/officeDocument/2006/relationships/image" Target="../media/image135.tiff"/><Relationship Id="rId10" Type="http://schemas.openxmlformats.org/officeDocument/2006/relationships/image" Target="../media/image13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hdphoto" Target="../media/hdphoto1.wdp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tiff"/><Relationship Id="rId12" Type="http://schemas.openxmlformats.org/officeDocument/2006/relationships/image" Target="../media/image39.tiff"/><Relationship Id="rId13" Type="http://schemas.openxmlformats.org/officeDocument/2006/relationships/image" Target="../media/image40.tiff"/><Relationship Id="rId1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35.tiff"/><Relationship Id="rId9" Type="http://schemas.openxmlformats.org/officeDocument/2006/relationships/image" Target="../media/image36.tiff"/><Relationship Id="rId10" Type="http://schemas.openxmlformats.org/officeDocument/2006/relationships/image" Target="../media/image37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ng"/><Relationship Id="rId1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tiff"/><Relationship Id="rId6" Type="http://schemas.openxmlformats.org/officeDocument/2006/relationships/image" Target="../media/image59.tiff"/><Relationship Id="rId7" Type="http://schemas.openxmlformats.org/officeDocument/2006/relationships/image" Target="../media/image60.tiff"/><Relationship Id="rId8" Type="http://schemas.openxmlformats.org/officeDocument/2006/relationships/image" Target="../media/image61.tiff"/><Relationship Id="rId9" Type="http://schemas.openxmlformats.org/officeDocument/2006/relationships/image" Target="../media/image62.tiff"/><Relationship Id="rId10" Type="http://schemas.openxmlformats.org/officeDocument/2006/relationships/image" Target="../media/image63.tif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47.png"/><Relationship Id="rId15" Type="http://schemas.openxmlformats.org/officeDocument/2006/relationships/image" Target="../media/image73.tiff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69.tiff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tiff"/><Relationship Id="rId12" Type="http://schemas.openxmlformats.org/officeDocument/2006/relationships/image" Target="../media/image80.tiff"/><Relationship Id="rId13" Type="http://schemas.openxmlformats.org/officeDocument/2006/relationships/image" Target="../media/image81.tiff"/><Relationship Id="rId14" Type="http://schemas.openxmlformats.org/officeDocument/2006/relationships/image" Target="../media/image82.tiff"/><Relationship Id="rId15" Type="http://schemas.openxmlformats.org/officeDocument/2006/relationships/image" Target="../media/image49.png"/><Relationship Id="rId16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76.tiff"/><Relationship Id="rId9" Type="http://schemas.openxmlformats.org/officeDocument/2006/relationships/image" Target="../media/image77.png"/><Relationship Id="rId10" Type="http://schemas.openxmlformats.org/officeDocument/2006/relationships/image" Target="../media/image7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4" Type="http://schemas.openxmlformats.org/officeDocument/2006/relationships/image" Target="../media/image79.tiff"/><Relationship Id="rId5" Type="http://schemas.openxmlformats.org/officeDocument/2006/relationships/image" Target="../media/image76.tiff"/><Relationship Id="rId6" Type="http://schemas.openxmlformats.org/officeDocument/2006/relationships/image" Target="../media/image84.tiff"/><Relationship Id="rId7" Type="http://schemas.openxmlformats.org/officeDocument/2006/relationships/image" Target="../media/image8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286" y="2543354"/>
            <a:ext cx="2024743" cy="13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2569" y="87837"/>
            <a:ext cx="3506542" cy="2286353"/>
            <a:chOff x="802569" y="87837"/>
            <a:chExt cx="3506542" cy="2286353"/>
          </a:xfrm>
        </p:grpSpPr>
        <p:grpSp>
          <p:nvGrpSpPr>
            <p:cNvPr id="2" name="Group 1"/>
            <p:cNvGrpSpPr/>
            <p:nvPr/>
          </p:nvGrpSpPr>
          <p:grpSpPr>
            <a:xfrm>
              <a:off x="802569" y="87837"/>
              <a:ext cx="3506542" cy="2286353"/>
              <a:chOff x="802569" y="87837"/>
              <a:chExt cx="3506542" cy="228635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1563594" y="87837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97722" y="1717094"/>
                <a:ext cx="811389" cy="417286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21804" y="1938761"/>
                <a:ext cx="759210" cy="43542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569" y="968586"/>
                <a:ext cx="736062" cy="407665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8041">
              <a:off x="3265841" y="1690538"/>
              <a:ext cx="313500" cy="2893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9306" y="1785940"/>
              <a:ext cx="313500" cy="2893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526574" y="1074808"/>
              <a:ext cx="313500" cy="289385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55" y="2496036"/>
            <a:ext cx="2299098" cy="13816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313" y="871157"/>
            <a:ext cx="2401343" cy="6966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153" y="2496036"/>
            <a:ext cx="733974" cy="1381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542" y="2475414"/>
            <a:ext cx="1527016" cy="14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/>
        </p:nvGrpSpPr>
        <p:grpSpPr>
          <a:xfrm>
            <a:off x="1663928" y="631370"/>
            <a:ext cx="7079789" cy="4326232"/>
            <a:chOff x="768281" y="1575943"/>
            <a:chExt cx="8251763" cy="4882553"/>
          </a:xfrm>
        </p:grpSpPr>
        <p:grpSp>
          <p:nvGrpSpPr>
            <p:cNvPr id="130" name="Group 129"/>
            <p:cNvGrpSpPr/>
            <p:nvPr/>
          </p:nvGrpSpPr>
          <p:grpSpPr>
            <a:xfrm>
              <a:off x="768281" y="1575943"/>
              <a:ext cx="8250814" cy="1979694"/>
              <a:chOff x="615881" y="1423543"/>
              <a:chExt cx="8250814" cy="1979694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615881" y="1429293"/>
                <a:ext cx="6748032" cy="1973944"/>
                <a:chOff x="746510" y="333465"/>
                <a:chExt cx="6748032" cy="1973944"/>
              </a:xfrm>
            </p:grpSpPr>
            <p:pic>
              <p:nvPicPr>
                <p:cNvPr id="145" name="Picture 14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7" name="Picture 146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3346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8" name="Picture 147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33466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3576" y="1423543"/>
                <a:ext cx="2263119" cy="1973943"/>
              </a:xfrm>
              <a:prstGeom prst="rect">
                <a:avLst/>
              </a:prstGeom>
            </p:spPr>
          </p:pic>
        </p:grpSp>
        <p:grpSp>
          <p:nvGrpSpPr>
            <p:cNvPr id="131" name="Group 130"/>
            <p:cNvGrpSpPr/>
            <p:nvPr/>
          </p:nvGrpSpPr>
          <p:grpSpPr>
            <a:xfrm>
              <a:off x="768281" y="3019508"/>
              <a:ext cx="8251763" cy="3438988"/>
              <a:chOff x="615881" y="2867108"/>
              <a:chExt cx="8251763" cy="3438988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615881" y="2880723"/>
                <a:ext cx="6748032" cy="3425373"/>
                <a:chOff x="746510" y="1784895"/>
                <a:chExt cx="6748032" cy="3425373"/>
              </a:xfrm>
            </p:grpSpPr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23632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236325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4525" y="2867108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593985" y="4323910"/>
                <a:ext cx="2263119" cy="1973943"/>
              </a:xfrm>
              <a:prstGeom prst="rect">
                <a:avLst/>
              </a:prstGeom>
            </p:spPr>
          </p:pic>
        </p:grpSp>
      </p:grpSp>
      <p:grpSp>
        <p:nvGrpSpPr>
          <p:cNvPr id="150" name="Group 149"/>
          <p:cNvGrpSpPr/>
          <p:nvPr/>
        </p:nvGrpSpPr>
        <p:grpSpPr>
          <a:xfrm>
            <a:off x="1559788" y="5287690"/>
            <a:ext cx="3105401" cy="394685"/>
            <a:chOff x="1559788" y="5287690"/>
            <a:chExt cx="3105401" cy="394685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9788" y="5287690"/>
              <a:ext cx="651382" cy="385816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5568" y="5296559"/>
              <a:ext cx="651382" cy="385816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3807" y="5287690"/>
              <a:ext cx="651382" cy="385816"/>
            </a:xfrm>
            <a:prstGeom prst="rect">
              <a:avLst/>
            </a:prstGeom>
          </p:spPr>
        </p:pic>
      </p:grpSp>
      <p:grpSp>
        <p:nvGrpSpPr>
          <p:cNvPr id="151" name="Group 150"/>
          <p:cNvGrpSpPr/>
          <p:nvPr/>
        </p:nvGrpSpPr>
        <p:grpSpPr>
          <a:xfrm>
            <a:off x="413657" y="1778295"/>
            <a:ext cx="649871" cy="2875781"/>
            <a:chOff x="413657" y="1778295"/>
            <a:chExt cx="649871" cy="2875781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007" y="4292861"/>
              <a:ext cx="631521" cy="361215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523" y="3013466"/>
              <a:ext cx="631521" cy="361215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657" y="1778295"/>
              <a:ext cx="631521" cy="361215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693082" y="2339086"/>
            <a:ext cx="7079789" cy="3047148"/>
            <a:chOff x="615881" y="2867108"/>
            <a:chExt cx="8251763" cy="3438988"/>
          </a:xfrm>
        </p:grpSpPr>
        <p:grpSp>
          <p:nvGrpSpPr>
            <p:cNvPr id="3" name="Group 2"/>
            <p:cNvGrpSpPr/>
            <p:nvPr/>
          </p:nvGrpSpPr>
          <p:grpSpPr>
            <a:xfrm>
              <a:off x="615881" y="2880723"/>
              <a:ext cx="6748032" cy="3425373"/>
              <a:chOff x="746510" y="1784895"/>
              <a:chExt cx="6748032" cy="342537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746510" y="1784895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2241481" y="1784895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3736452" y="1784896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5231423" y="1784896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746510" y="3236324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2241481" y="3236324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3736452" y="3236325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5231423" y="3236325"/>
                <a:ext cx="2263119" cy="1973943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6604525" y="2867108"/>
              <a:ext cx="2263119" cy="1973943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6593985" y="4323910"/>
              <a:ext cx="2263119" cy="1973943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693082" y="1060001"/>
            <a:ext cx="7078974" cy="1754127"/>
            <a:chOff x="615881" y="1423543"/>
            <a:chExt cx="8250814" cy="1979694"/>
          </a:xfrm>
        </p:grpSpPr>
        <p:grpSp>
          <p:nvGrpSpPr>
            <p:cNvPr id="2" name="Group 1"/>
            <p:cNvGrpSpPr/>
            <p:nvPr/>
          </p:nvGrpSpPr>
          <p:grpSpPr>
            <a:xfrm>
              <a:off x="615881" y="1429293"/>
              <a:ext cx="6748032" cy="1973944"/>
              <a:chOff x="746510" y="333465"/>
              <a:chExt cx="6748032" cy="197394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746510" y="333465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2241481" y="333465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3736452" y="333466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5231423" y="333466"/>
                <a:ext cx="2263119" cy="1973943"/>
              </a:xfrm>
              <a:prstGeom prst="rect">
                <a:avLst/>
              </a:prstGeom>
            </p:spPr>
          </p:pic>
        </p:grp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6603576" y="1423543"/>
              <a:ext cx="2263119" cy="1973943"/>
            </a:xfrm>
            <a:prstGeom prst="rect">
              <a:avLst/>
            </a:prstGeom>
          </p:spPr>
        </p:pic>
      </p:grpSp>
      <p:grpSp>
        <p:nvGrpSpPr>
          <p:cNvPr id="128" name="Group 127"/>
          <p:cNvGrpSpPr/>
          <p:nvPr/>
        </p:nvGrpSpPr>
        <p:grpSpPr>
          <a:xfrm>
            <a:off x="1178743" y="850350"/>
            <a:ext cx="7079789" cy="4326232"/>
            <a:chOff x="768281" y="1575943"/>
            <a:chExt cx="8251763" cy="4882553"/>
          </a:xfrm>
        </p:grpSpPr>
        <p:grpSp>
          <p:nvGrpSpPr>
            <p:cNvPr id="109" name="Group 108"/>
            <p:cNvGrpSpPr/>
            <p:nvPr/>
          </p:nvGrpSpPr>
          <p:grpSpPr>
            <a:xfrm>
              <a:off x="768281" y="1575943"/>
              <a:ext cx="8250814" cy="1979694"/>
              <a:chOff x="615881" y="1423543"/>
              <a:chExt cx="8250814" cy="197969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615881" y="1429293"/>
                <a:ext cx="6748032" cy="1973944"/>
                <a:chOff x="746510" y="333465"/>
                <a:chExt cx="6748032" cy="1973944"/>
              </a:xfrm>
            </p:grpSpPr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3346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33466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3576" y="1423543"/>
                <a:ext cx="2263119" cy="1973943"/>
              </a:xfrm>
              <a:prstGeom prst="rect">
                <a:avLst/>
              </a:prstGeom>
            </p:spPr>
          </p:pic>
        </p:grpSp>
        <p:grpSp>
          <p:nvGrpSpPr>
            <p:cNvPr id="116" name="Group 115"/>
            <p:cNvGrpSpPr/>
            <p:nvPr/>
          </p:nvGrpSpPr>
          <p:grpSpPr>
            <a:xfrm>
              <a:off x="768281" y="3019508"/>
              <a:ext cx="8251763" cy="3438988"/>
              <a:chOff x="615881" y="2867108"/>
              <a:chExt cx="8251763" cy="3438988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615881" y="2880723"/>
                <a:ext cx="6748032" cy="3425373"/>
                <a:chOff x="746510" y="1784895"/>
                <a:chExt cx="6748032" cy="3425373"/>
              </a:xfrm>
            </p:grpSpPr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2" name="Picture 1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23632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236325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4525" y="2867108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593985" y="4323910"/>
                <a:ext cx="2263119" cy="1973943"/>
              </a:xfrm>
              <a:prstGeom prst="rect">
                <a:avLst/>
              </a:prstGeom>
            </p:spPr>
          </p:pic>
        </p:grp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9475" y="4922237"/>
            <a:ext cx="696150" cy="36974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2831" y="5184065"/>
            <a:ext cx="696150" cy="36974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906" y="4710931"/>
            <a:ext cx="696150" cy="36974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83725" y="1857157"/>
            <a:ext cx="1350967" cy="3382956"/>
            <a:chOff x="1071191" y="2323207"/>
            <a:chExt cx="1574604" cy="38179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191" y="2780763"/>
              <a:ext cx="415959" cy="45755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9839" y="2551985"/>
              <a:ext cx="415959" cy="457555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3544" y="2323207"/>
              <a:ext cx="415959" cy="457555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928" y="4238356"/>
              <a:ext cx="415959" cy="457555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5576" y="4009578"/>
              <a:ext cx="415959" cy="457555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9281" y="3780800"/>
              <a:ext cx="415959" cy="457555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7483" y="5683630"/>
              <a:ext cx="415959" cy="45755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131" y="5454852"/>
              <a:ext cx="415959" cy="457555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9836" y="5226074"/>
              <a:ext cx="415959" cy="457555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2392492" y="1851858"/>
            <a:ext cx="1350967" cy="3382956"/>
            <a:chOff x="1071191" y="2323207"/>
            <a:chExt cx="1574604" cy="3817978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191" y="2780763"/>
              <a:ext cx="415959" cy="45755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9839" y="2551985"/>
              <a:ext cx="415959" cy="457555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3544" y="2323207"/>
              <a:ext cx="415959" cy="457555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928" y="4238356"/>
              <a:ext cx="415959" cy="457555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5576" y="4009578"/>
              <a:ext cx="415959" cy="457555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9281" y="3780800"/>
              <a:ext cx="415959" cy="457555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7483" y="5683630"/>
              <a:ext cx="415959" cy="4575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131" y="5454852"/>
              <a:ext cx="415959" cy="457555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9836" y="5226074"/>
              <a:ext cx="415959" cy="457555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3645388" y="1865752"/>
            <a:ext cx="1350967" cy="3382956"/>
            <a:chOff x="1071191" y="2323207"/>
            <a:chExt cx="1574604" cy="3817978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191" y="2780763"/>
              <a:ext cx="415959" cy="457555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9839" y="2551985"/>
              <a:ext cx="415959" cy="457555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3544" y="2323207"/>
              <a:ext cx="415959" cy="45755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928" y="4238356"/>
              <a:ext cx="415959" cy="45755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5576" y="4009578"/>
              <a:ext cx="415959" cy="457555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9281" y="3780800"/>
              <a:ext cx="415959" cy="457555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7483" y="5683630"/>
              <a:ext cx="415959" cy="457555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131" y="5454852"/>
              <a:ext cx="415959" cy="457555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9836" y="5226074"/>
              <a:ext cx="415959" cy="457555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4954156" y="1860452"/>
            <a:ext cx="1350967" cy="3382956"/>
            <a:chOff x="1071191" y="2323207"/>
            <a:chExt cx="1574604" cy="3817978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191" y="2780763"/>
              <a:ext cx="415959" cy="457555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9839" y="2551985"/>
              <a:ext cx="415959" cy="457555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3544" y="2323207"/>
              <a:ext cx="415959" cy="457555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928" y="4238356"/>
              <a:ext cx="415959" cy="457555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5576" y="4009578"/>
              <a:ext cx="415959" cy="457555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9281" y="3780800"/>
              <a:ext cx="415959" cy="45755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7483" y="5683630"/>
              <a:ext cx="415959" cy="457555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131" y="5454852"/>
              <a:ext cx="415959" cy="457555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9836" y="5226074"/>
              <a:ext cx="415959" cy="457555"/>
            </a:xfrm>
            <a:prstGeom prst="rect">
              <a:avLst/>
            </a:prstGeom>
          </p:spPr>
        </p:pic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302" y="2225858"/>
            <a:ext cx="356881" cy="405421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766" y="2023147"/>
            <a:ext cx="356881" cy="40542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3989" y="1820436"/>
            <a:ext cx="356881" cy="40542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224" y="3517372"/>
            <a:ext cx="356881" cy="405421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688" y="3314661"/>
            <a:ext cx="356881" cy="405421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911" y="3111950"/>
            <a:ext cx="356881" cy="405421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00" y="4797971"/>
            <a:ext cx="356881" cy="405421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164" y="4595260"/>
            <a:ext cx="356881" cy="405421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388" y="4392549"/>
            <a:ext cx="356881" cy="405421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46141" y="2995631"/>
            <a:ext cx="530098" cy="602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742" y="4626681"/>
            <a:ext cx="722892" cy="895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278" y="2641492"/>
            <a:ext cx="1488549" cy="73530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422716" y="5178415"/>
            <a:ext cx="426882" cy="601616"/>
            <a:chOff x="8188870" y="5753857"/>
            <a:chExt cx="426882" cy="6016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6906" y="5753857"/>
              <a:ext cx="248846" cy="3254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70" y="5875138"/>
              <a:ext cx="288201" cy="48033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583575" y="5673506"/>
            <a:ext cx="470009" cy="597903"/>
            <a:chOff x="6186027" y="5435382"/>
            <a:chExt cx="470009" cy="597903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6027" y="5598089"/>
              <a:ext cx="367197" cy="435196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190" y="5435382"/>
              <a:ext cx="248846" cy="32541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6861" y="3562433"/>
            <a:ext cx="536719" cy="697733"/>
            <a:chOff x="4498733" y="6040185"/>
            <a:chExt cx="536719" cy="697733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8733" y="6188190"/>
              <a:ext cx="412296" cy="549728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6606" y="6040185"/>
              <a:ext cx="248846" cy="325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05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93082" y="631370"/>
            <a:ext cx="8050635" cy="4754864"/>
            <a:chOff x="693082" y="631370"/>
            <a:chExt cx="8050635" cy="4754864"/>
          </a:xfrm>
        </p:grpSpPr>
        <p:grpSp>
          <p:nvGrpSpPr>
            <p:cNvPr id="129" name="Group 128"/>
            <p:cNvGrpSpPr/>
            <p:nvPr/>
          </p:nvGrpSpPr>
          <p:grpSpPr>
            <a:xfrm>
              <a:off x="1663928" y="631370"/>
              <a:ext cx="7079789" cy="4326232"/>
              <a:chOff x="768281" y="1575943"/>
              <a:chExt cx="8251763" cy="4882553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768281" y="1575943"/>
                <a:ext cx="8250814" cy="1979694"/>
                <a:chOff x="615881" y="1423543"/>
                <a:chExt cx="8250814" cy="1979694"/>
              </a:xfrm>
            </p:grpSpPr>
            <p:grpSp>
              <p:nvGrpSpPr>
                <p:cNvPr id="143" name="Group 142"/>
                <p:cNvGrpSpPr/>
                <p:nvPr/>
              </p:nvGrpSpPr>
              <p:grpSpPr>
                <a:xfrm>
                  <a:off x="615881" y="1429293"/>
                  <a:ext cx="6748032" cy="1973944"/>
                  <a:chOff x="746510" y="333465"/>
                  <a:chExt cx="6748032" cy="1973944"/>
                </a:xfrm>
              </p:grpSpPr>
              <p:pic>
                <p:nvPicPr>
                  <p:cNvPr id="145" name="Picture 144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746510" y="33346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2241481" y="33346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3736452" y="333466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5231423" y="333466"/>
                    <a:ext cx="2263119" cy="19739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1540000">
                  <a:off x="6603576" y="1423543"/>
                  <a:ext cx="2263119" cy="1973943"/>
                </a:xfrm>
                <a:prstGeom prst="rect">
                  <a:avLst/>
                </a:prstGeom>
              </p:spPr>
            </p:pic>
          </p:grpSp>
          <p:grpSp>
            <p:nvGrpSpPr>
              <p:cNvPr id="131" name="Group 130"/>
              <p:cNvGrpSpPr/>
              <p:nvPr/>
            </p:nvGrpSpPr>
            <p:grpSpPr>
              <a:xfrm>
                <a:off x="768281" y="3019508"/>
                <a:ext cx="8251763" cy="3438988"/>
                <a:chOff x="615881" y="2867108"/>
                <a:chExt cx="8251763" cy="3438988"/>
              </a:xfrm>
            </p:grpSpPr>
            <p:grpSp>
              <p:nvGrpSpPr>
                <p:cNvPr id="132" name="Group 131"/>
                <p:cNvGrpSpPr/>
                <p:nvPr/>
              </p:nvGrpSpPr>
              <p:grpSpPr>
                <a:xfrm>
                  <a:off x="615881" y="2880723"/>
                  <a:ext cx="6748032" cy="3425373"/>
                  <a:chOff x="746510" y="1784895"/>
                  <a:chExt cx="6748032" cy="3425373"/>
                </a:xfrm>
              </p:grpSpPr>
              <p:pic>
                <p:nvPicPr>
                  <p:cNvPr id="135" name="Picture 134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746510" y="178489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2241481" y="178489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3736452" y="1784896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5231423" y="1784896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746510" y="3236324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2241481" y="3236324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3736452" y="323632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5231423" y="3236325"/>
                    <a:ext cx="2263119" cy="19739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1540000">
                  <a:off x="6604525" y="2867108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1540000">
                  <a:off x="6593985" y="4323910"/>
                  <a:ext cx="2263119" cy="19739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" name="Group 107"/>
            <p:cNvGrpSpPr/>
            <p:nvPr/>
          </p:nvGrpSpPr>
          <p:grpSpPr>
            <a:xfrm>
              <a:off x="693082" y="2339086"/>
              <a:ext cx="7079789" cy="3047148"/>
              <a:chOff x="615881" y="2867108"/>
              <a:chExt cx="8251763" cy="343898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615881" y="2880723"/>
                <a:ext cx="6748032" cy="3425373"/>
                <a:chOff x="746510" y="1784895"/>
                <a:chExt cx="6748032" cy="3425373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23632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236325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4525" y="2867108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593985" y="4323910"/>
                <a:ext cx="2263119" cy="1973943"/>
              </a:xfrm>
              <a:prstGeom prst="rect">
                <a:avLst/>
              </a:prstGeom>
            </p:spPr>
          </p:pic>
        </p:grpSp>
        <p:grpSp>
          <p:nvGrpSpPr>
            <p:cNvPr id="105" name="Group 104"/>
            <p:cNvGrpSpPr/>
            <p:nvPr/>
          </p:nvGrpSpPr>
          <p:grpSpPr>
            <a:xfrm>
              <a:off x="693082" y="1060001"/>
              <a:ext cx="7078974" cy="1754127"/>
              <a:chOff x="615881" y="1423543"/>
              <a:chExt cx="8250814" cy="1979694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615881" y="1429293"/>
                <a:ext cx="6748032" cy="1973944"/>
                <a:chOff x="746510" y="333465"/>
                <a:chExt cx="6748032" cy="1973944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3346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33466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3576" y="1423543"/>
                <a:ext cx="2263119" cy="1973943"/>
              </a:xfrm>
              <a:prstGeom prst="rect">
                <a:avLst/>
              </a:prstGeom>
            </p:spPr>
          </p:pic>
        </p:grpSp>
        <p:grpSp>
          <p:nvGrpSpPr>
            <p:cNvPr id="128" name="Group 127"/>
            <p:cNvGrpSpPr/>
            <p:nvPr/>
          </p:nvGrpSpPr>
          <p:grpSpPr>
            <a:xfrm>
              <a:off x="1178743" y="850350"/>
              <a:ext cx="7079789" cy="4326232"/>
              <a:chOff x="768281" y="1575943"/>
              <a:chExt cx="8251763" cy="4882553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768281" y="1575943"/>
                <a:ext cx="8250814" cy="1979694"/>
                <a:chOff x="615881" y="1423543"/>
                <a:chExt cx="8250814" cy="1979694"/>
              </a:xfrm>
            </p:grpSpPr>
            <p:grpSp>
              <p:nvGrpSpPr>
                <p:cNvPr id="110" name="Group 109"/>
                <p:cNvGrpSpPr/>
                <p:nvPr/>
              </p:nvGrpSpPr>
              <p:grpSpPr>
                <a:xfrm>
                  <a:off x="615881" y="1429293"/>
                  <a:ext cx="6748032" cy="1973944"/>
                  <a:chOff x="746510" y="333465"/>
                  <a:chExt cx="6748032" cy="1973944"/>
                </a:xfrm>
              </p:grpSpPr>
              <p:pic>
                <p:nvPicPr>
                  <p:cNvPr id="112" name="Picture 111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746510" y="33346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2241481" y="33346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3736452" y="333466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5231423" y="333466"/>
                    <a:ext cx="2263119" cy="19739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1540000">
                  <a:off x="6603576" y="1423543"/>
                  <a:ext cx="2263119" cy="1973943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up 115"/>
              <p:cNvGrpSpPr/>
              <p:nvPr/>
            </p:nvGrpSpPr>
            <p:grpSpPr>
              <a:xfrm>
                <a:off x="768281" y="3019508"/>
                <a:ext cx="8251763" cy="3438988"/>
                <a:chOff x="615881" y="2867108"/>
                <a:chExt cx="8251763" cy="3438988"/>
              </a:xfrm>
            </p:grpSpPr>
            <p:grpSp>
              <p:nvGrpSpPr>
                <p:cNvPr id="117" name="Group 116"/>
                <p:cNvGrpSpPr/>
                <p:nvPr/>
              </p:nvGrpSpPr>
              <p:grpSpPr>
                <a:xfrm>
                  <a:off x="615881" y="2880723"/>
                  <a:ext cx="6748032" cy="3425373"/>
                  <a:chOff x="746510" y="1784895"/>
                  <a:chExt cx="6748032" cy="3425373"/>
                </a:xfrm>
              </p:grpSpPr>
              <p:pic>
                <p:nvPicPr>
                  <p:cNvPr id="120" name="Picture 119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746510" y="178489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2241481" y="178489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3736452" y="1784896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23" name="Picture 122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5231423" y="1784896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746510" y="3236324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2241481" y="3236324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3736452" y="3236325"/>
                    <a:ext cx="2263119" cy="1973943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-60000">
                    <a:off x="5231423" y="3236325"/>
                    <a:ext cx="2263119" cy="19739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1540000">
                  <a:off x="6604525" y="2867108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1540000">
                  <a:off x="6593985" y="4323910"/>
                  <a:ext cx="2263119" cy="197394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42" y="4626681"/>
            <a:ext cx="722892" cy="895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278" y="2641492"/>
            <a:ext cx="1488549" cy="73530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422716" y="5178415"/>
            <a:ext cx="426882" cy="601616"/>
            <a:chOff x="8188870" y="5753857"/>
            <a:chExt cx="426882" cy="6016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6906" y="5753857"/>
              <a:ext cx="248846" cy="3254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870" y="5875138"/>
              <a:ext cx="288201" cy="48033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583575" y="5673506"/>
            <a:ext cx="470009" cy="597903"/>
            <a:chOff x="6186027" y="5435382"/>
            <a:chExt cx="470009" cy="597903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6027" y="5598089"/>
              <a:ext cx="367197" cy="435196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190" y="5435382"/>
              <a:ext cx="248846" cy="325414"/>
            </a:xfrm>
            <a:prstGeom prst="rect">
              <a:avLst/>
            </a:prstGeom>
          </p:spPr>
        </p:pic>
      </p:grpSp>
      <p:pic>
        <p:nvPicPr>
          <p:cNvPr id="162" name="Picture 161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46141" y="2995631"/>
            <a:ext cx="530098" cy="60219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6861" y="3562433"/>
            <a:ext cx="536719" cy="697733"/>
            <a:chOff x="4498733" y="6040185"/>
            <a:chExt cx="536719" cy="697733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8733" y="6188190"/>
              <a:ext cx="412296" cy="549728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6606" y="6040185"/>
              <a:ext cx="248846" cy="3254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620738" y="3791816"/>
            <a:ext cx="5076169" cy="1892582"/>
            <a:chOff x="3620738" y="3791816"/>
            <a:chExt cx="5076169" cy="1892582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6471" y="3791816"/>
              <a:ext cx="980436" cy="308904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1635" y="5058274"/>
              <a:ext cx="980436" cy="3089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0738" y="5358984"/>
              <a:ext cx="876115" cy="325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6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60000">
            <a:off x="1563594" y="87837"/>
            <a:ext cx="2263119" cy="1973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722" y="1717094"/>
            <a:ext cx="811389" cy="417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68041">
            <a:off x="3265841" y="1690538"/>
            <a:ext cx="313500" cy="289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306" y="1785940"/>
            <a:ext cx="313500" cy="289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26574" y="1074808"/>
            <a:ext cx="313500" cy="289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804" y="1938761"/>
            <a:ext cx="759210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569" y="968586"/>
            <a:ext cx="736062" cy="4076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55" y="2496036"/>
            <a:ext cx="2299098" cy="13816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313" y="871157"/>
            <a:ext cx="2401343" cy="6966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153" y="2496036"/>
            <a:ext cx="733974" cy="1381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542" y="2475414"/>
            <a:ext cx="1527016" cy="149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" y="4363743"/>
            <a:ext cx="5165062" cy="9742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57" y="5679244"/>
            <a:ext cx="3359248" cy="4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4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220734" y="2072603"/>
            <a:ext cx="1702310" cy="1448550"/>
            <a:chOff x="3220734" y="2072603"/>
            <a:chExt cx="1702310" cy="144855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20734" y="2072603"/>
              <a:ext cx="1702310" cy="144855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0371" y="2263833"/>
              <a:ext cx="388257" cy="450879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914400" y="130675"/>
            <a:ext cx="7130946" cy="6168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40922">
            <a:off x="751114" y="1480457"/>
            <a:ext cx="1409224" cy="12845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737" y="1865658"/>
            <a:ext cx="423520" cy="6018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99" y="2546067"/>
            <a:ext cx="423520" cy="6018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485" y="1497188"/>
            <a:ext cx="1687286" cy="13248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229" y="2144486"/>
            <a:ext cx="388257" cy="4508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799" y="3745413"/>
            <a:ext cx="2166257" cy="12718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799" y="3347235"/>
            <a:ext cx="1378857" cy="5088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43" y="4319802"/>
            <a:ext cx="3085016" cy="1315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799" y="2679940"/>
            <a:ext cx="1440976" cy="5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9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305" y="187378"/>
            <a:ext cx="5125507" cy="571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457" y="1397000"/>
            <a:ext cx="2008415" cy="13389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5080" y="2517284"/>
            <a:ext cx="1334343" cy="437315"/>
            <a:chOff x="1007023" y="2967227"/>
            <a:chExt cx="1334343" cy="4373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076" y="2988127"/>
              <a:ext cx="415290" cy="3955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29464">
              <a:off x="1007023" y="2967227"/>
              <a:ext cx="780075" cy="437315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85064" y="2564180"/>
            <a:ext cx="1484602" cy="437315"/>
            <a:chOff x="302496" y="2967227"/>
            <a:chExt cx="1484602" cy="43731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496" y="2979929"/>
              <a:ext cx="415290" cy="3955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29464">
              <a:off x="1007023" y="2967227"/>
              <a:ext cx="780075" cy="43731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091510" y="2517284"/>
            <a:ext cx="1224660" cy="630818"/>
            <a:chOff x="1116706" y="3821727"/>
            <a:chExt cx="1224660" cy="63081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6706" y="3855150"/>
              <a:ext cx="1224660" cy="5973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1932" y="3821727"/>
              <a:ext cx="415290" cy="39551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85064" y="3143051"/>
            <a:ext cx="1458097" cy="470888"/>
            <a:chOff x="985064" y="3143051"/>
            <a:chExt cx="1458097" cy="47088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5064" y="3143051"/>
              <a:ext cx="469824" cy="46259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6461" y="3151343"/>
              <a:ext cx="469824" cy="46259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3337" y="3151343"/>
              <a:ext cx="469824" cy="462596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886" y="1307632"/>
            <a:ext cx="2443161" cy="14283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171" y="1307632"/>
            <a:ext cx="1251857" cy="13138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305" y="3856225"/>
            <a:ext cx="4908180" cy="5977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37" y="4880141"/>
            <a:ext cx="2008415" cy="13389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737" y="4905542"/>
            <a:ext cx="1799311" cy="12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502" y="268515"/>
            <a:ext cx="5963569" cy="59778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10028" y="1081010"/>
            <a:ext cx="2975265" cy="1263048"/>
            <a:chOff x="410028" y="1081010"/>
            <a:chExt cx="2975265" cy="12630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028" y="1168400"/>
              <a:ext cx="1064099" cy="47171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8056" y="1081010"/>
              <a:ext cx="2057237" cy="126304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843" y="1019839"/>
            <a:ext cx="3678872" cy="124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028" y="2402420"/>
            <a:ext cx="2975265" cy="1107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028" y="3568293"/>
            <a:ext cx="2748707" cy="6190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8735" y="3437255"/>
            <a:ext cx="5910988" cy="13597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8000" y="4934039"/>
            <a:ext cx="2062629" cy="14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1028" y="4967514"/>
            <a:ext cx="2030186" cy="1353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66201" y="3198355"/>
            <a:ext cx="390372" cy="10267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49824">
            <a:off x="8252803" y="3881927"/>
            <a:ext cx="429599" cy="12215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49824">
            <a:off x="4212894" y="3134660"/>
            <a:ext cx="483867" cy="12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115" y="244049"/>
            <a:ext cx="5892404" cy="5977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6140" y="1139371"/>
            <a:ext cx="1634008" cy="2235200"/>
            <a:chOff x="396140" y="1139371"/>
            <a:chExt cx="1634008" cy="2235200"/>
          </a:xfrm>
        </p:grpSpPr>
        <p:grpSp>
          <p:nvGrpSpPr>
            <p:cNvPr id="8" name="Group 7"/>
            <p:cNvGrpSpPr/>
            <p:nvPr/>
          </p:nvGrpSpPr>
          <p:grpSpPr>
            <a:xfrm>
              <a:off x="396140" y="1139371"/>
              <a:ext cx="1634008" cy="2235200"/>
              <a:chOff x="396140" y="1139371"/>
              <a:chExt cx="1634008" cy="22352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140" y="1139371"/>
                <a:ext cx="1634008" cy="22352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988802" y="2869300"/>
                <a:ext cx="910738" cy="432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003" y="2940050"/>
              <a:ext cx="252334" cy="274864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25" b="61942"/>
          <a:stretch/>
        </p:blipFill>
        <p:spPr>
          <a:xfrm>
            <a:off x="1952171" y="3524707"/>
            <a:ext cx="6441697" cy="51752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91853" y="5028300"/>
            <a:ext cx="2694020" cy="387350"/>
            <a:chOff x="691853" y="5028300"/>
            <a:chExt cx="2694020" cy="3873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853" y="5104500"/>
              <a:ext cx="1214967" cy="3111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0148" y="5028300"/>
              <a:ext cx="1355725" cy="38735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698" y="2474686"/>
            <a:ext cx="1673679" cy="11157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14" b="1"/>
          <a:stretch/>
        </p:blipFill>
        <p:spPr>
          <a:xfrm>
            <a:off x="1966685" y="4071256"/>
            <a:ext cx="4117129" cy="464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9791" y="4432427"/>
            <a:ext cx="1420586" cy="416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83" y="3657591"/>
            <a:ext cx="1443236" cy="4499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51784" y="1139371"/>
            <a:ext cx="6659987" cy="1335315"/>
            <a:chOff x="2251784" y="1139371"/>
            <a:chExt cx="6659987" cy="13353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1784" y="1139371"/>
              <a:ext cx="6659987" cy="133531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7905" y="1987100"/>
              <a:ext cx="231926" cy="313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56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98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408" y="55357"/>
            <a:ext cx="2639960" cy="2639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71" y="174034"/>
            <a:ext cx="2089360" cy="188473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grpSp>
        <p:nvGrpSpPr>
          <p:cNvPr id="17" name="Group 16"/>
          <p:cNvGrpSpPr/>
          <p:nvPr/>
        </p:nvGrpSpPr>
        <p:grpSpPr>
          <a:xfrm>
            <a:off x="3445234" y="887502"/>
            <a:ext cx="2471947" cy="1202551"/>
            <a:chOff x="665748" y="1119735"/>
            <a:chExt cx="7838333" cy="3813186"/>
          </a:xfrm>
        </p:grpSpPr>
        <p:grpSp>
          <p:nvGrpSpPr>
            <p:cNvPr id="5" name="Group 4"/>
            <p:cNvGrpSpPr/>
            <p:nvPr/>
          </p:nvGrpSpPr>
          <p:grpSpPr>
            <a:xfrm>
              <a:off x="1126015" y="1477523"/>
              <a:ext cx="2595623" cy="3455398"/>
              <a:chOff x="894508" y="1844410"/>
              <a:chExt cx="2595623" cy="3455398"/>
            </a:xfrm>
          </p:grpSpPr>
          <p:grpSp>
            <p:nvGrpSpPr>
              <p:cNvPr id="6" name="Group 5"/>
              <p:cNvGrpSpPr/>
              <p:nvPr/>
            </p:nvGrpSpPr>
            <p:grpSpPr>
              <a:xfrm rot="18755751">
                <a:off x="464621" y="2274297"/>
                <a:ext cx="3455398" cy="2595623"/>
                <a:chOff x="2359378" y="1415568"/>
                <a:chExt cx="3455398" cy="2595623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3635" y="1415568"/>
                  <a:ext cx="2803882" cy="2595623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0421662">
                  <a:off x="2359378" y="1822143"/>
                  <a:ext cx="3455398" cy="2174923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1969" y="3755549"/>
                <a:ext cx="159730" cy="134674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172" y="2846852"/>
              <a:ext cx="928761" cy="85951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8116" y="1119735"/>
              <a:ext cx="3605965" cy="371397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grpSp>
          <p:nvGrpSpPr>
            <p:cNvPr id="12" name="Group 11"/>
            <p:cNvGrpSpPr/>
            <p:nvPr/>
          </p:nvGrpSpPr>
          <p:grpSpPr>
            <a:xfrm>
              <a:off x="1328283" y="2412732"/>
              <a:ext cx="5368726" cy="1308663"/>
              <a:chOff x="1096776" y="2779619"/>
              <a:chExt cx="5368726" cy="130866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289681">
                <a:off x="1197793" y="3270238"/>
                <a:ext cx="5267406" cy="33536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620072">
                <a:off x="1096776" y="2779619"/>
                <a:ext cx="5267406" cy="33536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94079">
                <a:off x="1198096" y="3752917"/>
                <a:ext cx="5267406" cy="33536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748" y="2552837"/>
              <a:ext cx="1549673" cy="151484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685110" y="2658379"/>
            <a:ext cx="1138963" cy="1210148"/>
            <a:chOff x="7612546" y="2797382"/>
            <a:chExt cx="1138963" cy="121014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2546" y="2797382"/>
              <a:ext cx="1138963" cy="121014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4913" y="3124452"/>
              <a:ext cx="341081" cy="27800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617887" y="2695317"/>
            <a:ext cx="1105651" cy="893767"/>
            <a:chOff x="2824973" y="4053549"/>
            <a:chExt cx="3060659" cy="247412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4973" y="4053549"/>
              <a:ext cx="3060659" cy="247412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79981" y="4494771"/>
              <a:ext cx="636688" cy="47702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663" y="2498986"/>
            <a:ext cx="1328038" cy="153608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44809" y="2139776"/>
            <a:ext cx="2618998" cy="2204543"/>
            <a:chOff x="146246" y="1415568"/>
            <a:chExt cx="4564303" cy="384200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7" cstate="screen">
              <a:alphaModFix amt="2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9955" y="1415568"/>
              <a:ext cx="3100594" cy="310431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 cstate="screen">
              <a:alphaModFix amt="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9417" y="1567968"/>
              <a:ext cx="3100594" cy="310431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7" cstate="screen">
              <a:alphaModFix amt="5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2705" y="1710490"/>
              <a:ext cx="3100594" cy="31043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7" cstate="screen">
              <a:alphaModFix amt="6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167" y="1862890"/>
              <a:ext cx="3100594" cy="310431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7" cstate="screen">
              <a:alphaModFix amt="8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767" y="2015290"/>
              <a:ext cx="3100594" cy="310431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46" y="2153260"/>
              <a:ext cx="3100594" cy="310431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185205" y="4114239"/>
            <a:ext cx="2331408" cy="2523324"/>
            <a:chOff x="4790590" y="1134276"/>
            <a:chExt cx="4353410" cy="471177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8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5653" y="1134276"/>
              <a:ext cx="3658347" cy="407395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8" cstate="screen">
              <a:alphaModFix amt="6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1633" y="1436644"/>
              <a:ext cx="3658347" cy="407395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0590" y="1772096"/>
              <a:ext cx="3658347" cy="4073952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/>
        </p:nvGrpSpPr>
        <p:grpSpPr>
          <a:xfrm rot="1845619">
            <a:off x="5806522" y="4431290"/>
            <a:ext cx="1141055" cy="1786357"/>
            <a:chOff x="5624260" y="4090257"/>
            <a:chExt cx="1141055" cy="1786357"/>
          </a:xfrm>
        </p:grpSpPr>
        <p:grpSp>
          <p:nvGrpSpPr>
            <p:cNvPr id="92" name="Group 91"/>
            <p:cNvGrpSpPr/>
            <p:nvPr/>
          </p:nvGrpSpPr>
          <p:grpSpPr>
            <a:xfrm>
              <a:off x="5624260" y="4367342"/>
              <a:ext cx="1132140" cy="1509272"/>
              <a:chOff x="2778525" y="625037"/>
              <a:chExt cx="3515466" cy="4686517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63308" y="3351293"/>
                <a:ext cx="457785" cy="508091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79206" y="4803463"/>
                <a:ext cx="457785" cy="508091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20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838345">
                <a:off x="3646691" y="3365013"/>
                <a:ext cx="253008" cy="198934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0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63537" y="1538582"/>
                <a:ext cx="253008" cy="1989340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8102" y="1184265"/>
                <a:ext cx="457786" cy="50809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0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838345">
                <a:off x="5172817" y="-243129"/>
                <a:ext cx="253008" cy="1989340"/>
              </a:xfrm>
              <a:prstGeom prst="rect">
                <a:avLst/>
              </a:prstGeom>
            </p:spPr>
          </p:pic>
        </p:grp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7887" y="4090257"/>
              <a:ext cx="147428" cy="163628"/>
            </a:xfrm>
            <a:prstGeom prst="rect">
              <a:avLst/>
            </a:prstGeom>
          </p:spPr>
        </p:pic>
      </p:grpSp>
      <p:pic>
        <p:nvPicPr>
          <p:cNvPr id="95" name="Picture 94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72917">
            <a:off x="6056285" y="5120989"/>
            <a:ext cx="665235" cy="3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457" y="3815845"/>
            <a:ext cx="3385460" cy="2626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783" y="1363485"/>
            <a:ext cx="2340457" cy="1836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79" y="1363484"/>
            <a:ext cx="2757263" cy="176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46583">
            <a:off x="6475978" y="1351198"/>
            <a:ext cx="861593" cy="1911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79" y="3029885"/>
            <a:ext cx="2503263" cy="985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329" y="1798027"/>
            <a:ext cx="785049" cy="8543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032" y="1979487"/>
            <a:ext cx="548109" cy="51926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272690" y="5185233"/>
            <a:ext cx="1268167" cy="4891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820295" y="5814023"/>
            <a:ext cx="1268167" cy="4891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36919" y="3921586"/>
            <a:ext cx="1268167" cy="4891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60000">
            <a:off x="1652499" y="81734"/>
            <a:ext cx="5882351" cy="73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5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06649 -2.59259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49 -2.59259E-6 L 0.12691 -2.59259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269" y="2757714"/>
            <a:ext cx="2637176" cy="2355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647" y="2631669"/>
            <a:ext cx="2128762" cy="199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439" y="1010810"/>
            <a:ext cx="1769843" cy="1430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21" y="967874"/>
            <a:ext cx="1880814" cy="14170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816" y="1051023"/>
            <a:ext cx="2345442" cy="142602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90013" y="3564050"/>
            <a:ext cx="3793448" cy="828891"/>
            <a:chOff x="2990013" y="3564050"/>
            <a:chExt cx="3793448" cy="8288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0013" y="3591027"/>
              <a:ext cx="801914" cy="8019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0000">
              <a:off x="6074272" y="3564050"/>
              <a:ext cx="709189" cy="80704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212" y="5586741"/>
            <a:ext cx="921657" cy="10138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028" y="5586741"/>
            <a:ext cx="1536858" cy="95534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786816" y="5586741"/>
            <a:ext cx="1745020" cy="872116"/>
            <a:chOff x="5786816" y="5586741"/>
            <a:chExt cx="1745020" cy="87211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8865" y="5586741"/>
              <a:ext cx="1102971" cy="87211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6816" y="5848961"/>
              <a:ext cx="344789" cy="381083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82" y="7958"/>
            <a:ext cx="9144000" cy="806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882" y="3343933"/>
            <a:ext cx="522146" cy="741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227" y="3564484"/>
            <a:ext cx="522146" cy="7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540000">
            <a:off x="1220340" y="741379"/>
            <a:ext cx="3496140" cy="188828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77368" y="1405712"/>
            <a:ext cx="4865900" cy="1682885"/>
            <a:chOff x="156182" y="1143996"/>
            <a:chExt cx="4865900" cy="16828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6583" y="1983389"/>
              <a:ext cx="472522" cy="43617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354253">
              <a:off x="1037149" y="1275877"/>
              <a:ext cx="472522" cy="4361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8041">
              <a:off x="3813022" y="1855681"/>
              <a:ext cx="472522" cy="4361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182" y="1143996"/>
              <a:ext cx="926761" cy="5957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0929" y="1923788"/>
              <a:ext cx="821153" cy="4211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2250" y="2344892"/>
              <a:ext cx="832526" cy="48198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884" y="768155"/>
            <a:ext cx="2557215" cy="1937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540000">
            <a:off x="1997275" y="2994418"/>
            <a:ext cx="1798422" cy="1691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943" y="3565923"/>
            <a:ext cx="423520" cy="601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4474" y="5067634"/>
            <a:ext cx="1284990" cy="17668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884" y="2822765"/>
            <a:ext cx="2472961" cy="19403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763" y="5026216"/>
            <a:ext cx="2332258" cy="17668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571" y="5026216"/>
            <a:ext cx="1433569" cy="18317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257" y="1462543"/>
            <a:ext cx="423520" cy="6018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713" y="-112801"/>
            <a:ext cx="6903581" cy="8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9" y="1687922"/>
            <a:ext cx="2978666" cy="136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5256" y="1032371"/>
            <a:ext cx="2111829" cy="597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651" y="1629864"/>
            <a:ext cx="1627349" cy="957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43" y="2965354"/>
            <a:ext cx="2354649" cy="666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95" y="3730621"/>
            <a:ext cx="5537343" cy="625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172" y="4305529"/>
            <a:ext cx="5616901" cy="556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95" y="5264850"/>
            <a:ext cx="5667828" cy="891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37" y="6156641"/>
            <a:ext cx="3243119" cy="461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430" y="79088"/>
            <a:ext cx="5619596" cy="6291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01" y="1625224"/>
            <a:ext cx="2401980" cy="15366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385" y="1539041"/>
            <a:ext cx="3574661" cy="208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72" y="837778"/>
            <a:ext cx="3614057" cy="579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30" y="1452633"/>
            <a:ext cx="1204686" cy="458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214" y="1300188"/>
            <a:ext cx="5156201" cy="213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30" y="3410333"/>
            <a:ext cx="7039429" cy="60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540000">
            <a:off x="1414686" y="4346750"/>
            <a:ext cx="3496140" cy="188828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71714" y="5011083"/>
            <a:ext cx="4865900" cy="1682885"/>
            <a:chOff x="156182" y="1143996"/>
            <a:chExt cx="4865900" cy="16828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6583" y="1983389"/>
              <a:ext cx="472522" cy="4361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354253">
              <a:off x="1037149" y="1275877"/>
              <a:ext cx="472522" cy="43617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8041">
              <a:off x="3813022" y="1855681"/>
              <a:ext cx="472522" cy="4361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182" y="1143996"/>
              <a:ext cx="926761" cy="5957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0929" y="1923788"/>
              <a:ext cx="821153" cy="42110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2250" y="2344892"/>
              <a:ext cx="832526" cy="48198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49824">
            <a:off x="5001669" y="1163387"/>
            <a:ext cx="515202" cy="1143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49824">
            <a:off x="4962096" y="1006523"/>
            <a:ext cx="880835" cy="25046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49824">
            <a:off x="3158393" y="1222642"/>
            <a:ext cx="615793" cy="10255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346" y="4392409"/>
            <a:ext cx="2557215" cy="19372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1398474" y="-28316"/>
            <a:ext cx="6342521" cy="6081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49824">
            <a:off x="5118490" y="2240732"/>
            <a:ext cx="369056" cy="10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60000">
            <a:off x="6301232" y="768892"/>
            <a:ext cx="2263119" cy="197394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741563"/>
            <a:ext cx="4865900" cy="2347218"/>
            <a:chOff x="0" y="741563"/>
            <a:chExt cx="4865900" cy="2347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942972" y="741563"/>
              <a:ext cx="3496140" cy="188828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0" y="1405896"/>
              <a:ext cx="4865900" cy="1682885"/>
              <a:chOff x="156182" y="1143996"/>
              <a:chExt cx="4865900" cy="168288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6583" y="1983389"/>
                <a:ext cx="472522" cy="4361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354253">
                <a:off x="1037149" y="1275877"/>
                <a:ext cx="472522" cy="4361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9868041">
                <a:off x="3813022" y="1855681"/>
                <a:ext cx="472522" cy="4361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6182" y="1143996"/>
                <a:ext cx="926761" cy="59577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0929" y="1923788"/>
                <a:ext cx="821153" cy="42110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92250" y="2344892"/>
                <a:ext cx="832526" cy="481989"/>
              </a:xfrm>
              <a:prstGeom prst="rect">
                <a:avLst/>
              </a:prstGeom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5540207" y="1649641"/>
            <a:ext cx="3506542" cy="1405604"/>
            <a:chOff x="5540207" y="1649641"/>
            <a:chExt cx="3506542" cy="140560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5360" y="2398149"/>
              <a:ext cx="811389" cy="41728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8041">
              <a:off x="8003479" y="2371593"/>
              <a:ext cx="313500" cy="28938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6944" y="2466995"/>
              <a:ext cx="313500" cy="28938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6264212" y="1755863"/>
              <a:ext cx="313500" cy="28938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9442" y="2619816"/>
              <a:ext cx="759210" cy="43542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0207" y="1649641"/>
              <a:ext cx="736062" cy="40766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5" y="3088781"/>
            <a:ext cx="2299098" cy="13816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4843" y="3110028"/>
            <a:ext cx="824549" cy="14457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9662" y="3110028"/>
            <a:ext cx="1226877" cy="13816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662" y="1454941"/>
            <a:ext cx="423520" cy="6018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1473200" y="61131"/>
            <a:ext cx="6656975" cy="5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6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/>
        </p:nvGrpSpPr>
        <p:grpSpPr>
          <a:xfrm>
            <a:off x="1605871" y="1197427"/>
            <a:ext cx="7079789" cy="4326232"/>
            <a:chOff x="768281" y="1575943"/>
            <a:chExt cx="8251763" cy="4882553"/>
          </a:xfrm>
        </p:grpSpPr>
        <p:grpSp>
          <p:nvGrpSpPr>
            <p:cNvPr id="130" name="Group 129"/>
            <p:cNvGrpSpPr/>
            <p:nvPr/>
          </p:nvGrpSpPr>
          <p:grpSpPr>
            <a:xfrm>
              <a:off x="768281" y="1575943"/>
              <a:ext cx="8250814" cy="1979694"/>
              <a:chOff x="615881" y="1423543"/>
              <a:chExt cx="8250814" cy="1979694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615881" y="1429293"/>
                <a:ext cx="6748032" cy="1973944"/>
                <a:chOff x="746510" y="333465"/>
                <a:chExt cx="6748032" cy="1973944"/>
              </a:xfrm>
            </p:grpSpPr>
            <p:pic>
              <p:nvPicPr>
                <p:cNvPr id="145" name="Picture 14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7" name="Picture 146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3346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8" name="Picture 147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33466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3576" y="1423543"/>
                <a:ext cx="2263119" cy="1973943"/>
              </a:xfrm>
              <a:prstGeom prst="rect">
                <a:avLst/>
              </a:prstGeom>
            </p:spPr>
          </p:pic>
        </p:grpSp>
        <p:grpSp>
          <p:nvGrpSpPr>
            <p:cNvPr id="131" name="Group 130"/>
            <p:cNvGrpSpPr/>
            <p:nvPr/>
          </p:nvGrpSpPr>
          <p:grpSpPr>
            <a:xfrm>
              <a:off x="768281" y="3019508"/>
              <a:ext cx="8251763" cy="3438988"/>
              <a:chOff x="615881" y="2867108"/>
              <a:chExt cx="8251763" cy="3438988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615881" y="2880723"/>
                <a:ext cx="6748032" cy="3425373"/>
                <a:chOff x="746510" y="1784895"/>
                <a:chExt cx="6748032" cy="3425373"/>
              </a:xfrm>
            </p:grpSpPr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23632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236325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4525" y="2867108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593985" y="4323910"/>
                <a:ext cx="2263119" cy="1973943"/>
              </a:xfrm>
              <a:prstGeom prst="rect">
                <a:avLst/>
              </a:prstGeom>
            </p:spPr>
          </p:pic>
        </p:grpSp>
      </p:grpSp>
      <p:grpSp>
        <p:nvGrpSpPr>
          <p:cNvPr id="150" name="Group 149"/>
          <p:cNvGrpSpPr/>
          <p:nvPr/>
        </p:nvGrpSpPr>
        <p:grpSpPr>
          <a:xfrm>
            <a:off x="1501731" y="5853747"/>
            <a:ext cx="3105401" cy="394685"/>
            <a:chOff x="1559788" y="5287690"/>
            <a:chExt cx="3105401" cy="394685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9788" y="5287690"/>
              <a:ext cx="651382" cy="385816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5568" y="5296559"/>
              <a:ext cx="651382" cy="385816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3807" y="5287690"/>
              <a:ext cx="651382" cy="385816"/>
            </a:xfrm>
            <a:prstGeom prst="rect">
              <a:avLst/>
            </a:prstGeom>
          </p:spPr>
        </p:pic>
      </p:grpSp>
      <p:grpSp>
        <p:nvGrpSpPr>
          <p:cNvPr id="151" name="Group 150"/>
          <p:cNvGrpSpPr/>
          <p:nvPr/>
        </p:nvGrpSpPr>
        <p:grpSpPr>
          <a:xfrm>
            <a:off x="355600" y="2344352"/>
            <a:ext cx="649871" cy="2875781"/>
            <a:chOff x="413657" y="1778295"/>
            <a:chExt cx="649871" cy="2875781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007" y="4292861"/>
              <a:ext cx="631521" cy="361215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523" y="3013466"/>
              <a:ext cx="631521" cy="361215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657" y="1778295"/>
              <a:ext cx="631521" cy="361215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635025" y="2905143"/>
            <a:ext cx="7079789" cy="3047148"/>
            <a:chOff x="615881" y="2867108"/>
            <a:chExt cx="8251763" cy="3438988"/>
          </a:xfrm>
        </p:grpSpPr>
        <p:grpSp>
          <p:nvGrpSpPr>
            <p:cNvPr id="3" name="Group 2"/>
            <p:cNvGrpSpPr/>
            <p:nvPr/>
          </p:nvGrpSpPr>
          <p:grpSpPr>
            <a:xfrm>
              <a:off x="615881" y="2880723"/>
              <a:ext cx="6748032" cy="3425373"/>
              <a:chOff x="746510" y="1784895"/>
              <a:chExt cx="6748032" cy="342537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746510" y="1784895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2241481" y="1784895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3736452" y="1784896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5231423" y="1784896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746510" y="3236324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2241481" y="3236324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3736452" y="3236325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">
                <a:off x="5231423" y="3236325"/>
                <a:ext cx="2263119" cy="1973943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6604525" y="2867108"/>
              <a:ext cx="2263119" cy="1973943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6593985" y="4323910"/>
              <a:ext cx="2263119" cy="197394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540000">
            <a:off x="635025" y="1631153"/>
            <a:ext cx="1941695" cy="1749031"/>
          </a:xfrm>
          <a:prstGeom prst="rect">
            <a:avLst/>
          </a:prstGeom>
        </p:spPr>
      </p:pic>
      <p:grpSp>
        <p:nvGrpSpPr>
          <p:cNvPr id="128" name="Group 127"/>
          <p:cNvGrpSpPr/>
          <p:nvPr/>
        </p:nvGrpSpPr>
        <p:grpSpPr>
          <a:xfrm>
            <a:off x="1120686" y="1416407"/>
            <a:ext cx="7079789" cy="4326232"/>
            <a:chOff x="768281" y="1575943"/>
            <a:chExt cx="8251763" cy="4882553"/>
          </a:xfrm>
        </p:grpSpPr>
        <p:grpSp>
          <p:nvGrpSpPr>
            <p:cNvPr id="109" name="Group 108"/>
            <p:cNvGrpSpPr/>
            <p:nvPr/>
          </p:nvGrpSpPr>
          <p:grpSpPr>
            <a:xfrm>
              <a:off x="768281" y="1575943"/>
              <a:ext cx="8250814" cy="1979694"/>
              <a:chOff x="615881" y="1423543"/>
              <a:chExt cx="8250814" cy="197969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615881" y="1429293"/>
                <a:ext cx="6748032" cy="1973944"/>
                <a:chOff x="746510" y="333465"/>
                <a:chExt cx="6748032" cy="1973944"/>
              </a:xfrm>
            </p:grpSpPr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3346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3346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33466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3576" y="1423543"/>
                <a:ext cx="2263119" cy="1973943"/>
              </a:xfrm>
              <a:prstGeom prst="rect">
                <a:avLst/>
              </a:prstGeom>
            </p:spPr>
          </p:pic>
        </p:grpSp>
        <p:grpSp>
          <p:nvGrpSpPr>
            <p:cNvPr id="116" name="Group 115"/>
            <p:cNvGrpSpPr/>
            <p:nvPr/>
          </p:nvGrpSpPr>
          <p:grpSpPr>
            <a:xfrm>
              <a:off x="768281" y="3019508"/>
              <a:ext cx="8251763" cy="3438988"/>
              <a:chOff x="615881" y="2867108"/>
              <a:chExt cx="8251763" cy="3438988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615881" y="2880723"/>
                <a:ext cx="6748032" cy="3425373"/>
                <a:chOff x="746510" y="1784895"/>
                <a:chExt cx="6748032" cy="3425373"/>
              </a:xfrm>
            </p:grpSpPr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178489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2" name="Picture 1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1784896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746510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2241481" y="3236324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3736452" y="3236325"/>
                  <a:ext cx="2263119" cy="1973943"/>
                </a:xfrm>
                <a:prstGeom prst="rect">
                  <a:avLst/>
                </a:prstGeom>
              </p:spPr>
            </p:pic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-60000">
                  <a:off x="5231423" y="3236325"/>
                  <a:ext cx="2263119" cy="1973943"/>
                </a:xfrm>
                <a:prstGeom prst="rect">
                  <a:avLst/>
                </a:prstGeom>
              </p:spPr>
            </p:pic>
          </p:grpSp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604525" y="2867108"/>
                <a:ext cx="2263119" cy="1973943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540000">
                <a:off x="6593985" y="4323910"/>
                <a:ext cx="2263119" cy="1973943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1917669" y="1626058"/>
            <a:ext cx="5796330" cy="1754127"/>
            <a:chOff x="1917669" y="1626058"/>
            <a:chExt cx="5796330" cy="175412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1917669" y="1631153"/>
              <a:ext cx="1941695" cy="174903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3200314" y="1631154"/>
              <a:ext cx="1941695" cy="174903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4482958" y="1631154"/>
              <a:ext cx="1941695" cy="1749031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540000">
              <a:off x="5772304" y="1626058"/>
              <a:ext cx="1941695" cy="174903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304774" y="5276988"/>
            <a:ext cx="1700225" cy="842874"/>
            <a:chOff x="7304774" y="5276988"/>
            <a:chExt cx="1700225" cy="842874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1418" y="5488294"/>
              <a:ext cx="696150" cy="36974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4774" y="5750122"/>
              <a:ext cx="696150" cy="369740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849" y="5276988"/>
              <a:ext cx="696150" cy="36974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25668" y="2386493"/>
            <a:ext cx="6512544" cy="3428272"/>
            <a:chOff x="1025668" y="2386493"/>
            <a:chExt cx="6512544" cy="3428272"/>
          </a:xfrm>
        </p:grpSpPr>
        <p:grpSp>
          <p:nvGrpSpPr>
            <p:cNvPr id="64" name="Group 63"/>
            <p:cNvGrpSpPr/>
            <p:nvPr/>
          </p:nvGrpSpPr>
          <p:grpSpPr>
            <a:xfrm>
              <a:off x="1025668" y="2423214"/>
              <a:ext cx="1350967" cy="3382956"/>
              <a:chOff x="1071191" y="2323207"/>
              <a:chExt cx="1574604" cy="3817978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1191" y="2780763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49839" y="2551985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3544" y="2323207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6928" y="4238356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5576" y="4009578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281" y="378080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7483" y="568363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6131" y="5454852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836" y="5226074"/>
                <a:ext cx="415959" cy="45755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2334435" y="2417915"/>
              <a:ext cx="1350967" cy="3382956"/>
              <a:chOff x="1071191" y="2323207"/>
              <a:chExt cx="1574604" cy="3817978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1191" y="2780763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49839" y="2551985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3544" y="2323207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6928" y="4238356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5576" y="4009578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281" y="378080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7483" y="568363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6131" y="5454852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836" y="5226074"/>
                <a:ext cx="415959" cy="457555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3587331" y="2431809"/>
              <a:ext cx="1350967" cy="3382956"/>
              <a:chOff x="1071191" y="2323207"/>
              <a:chExt cx="1574604" cy="3817978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1191" y="2780763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49839" y="2551985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3544" y="2323207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6928" y="4238356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5576" y="4009578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281" y="378080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7483" y="568363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6131" y="5454852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836" y="5226074"/>
                <a:ext cx="415959" cy="457555"/>
              </a:xfrm>
              <a:prstGeom prst="rect">
                <a:avLst/>
              </a:prstGeom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4896099" y="2426509"/>
              <a:ext cx="1350967" cy="3382956"/>
              <a:chOff x="1071191" y="2323207"/>
              <a:chExt cx="1574604" cy="3817978"/>
            </a:xfrm>
          </p:grpSpPr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1191" y="2780763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49839" y="2551985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3544" y="2323207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6928" y="4238356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5576" y="4009578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281" y="378080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7483" y="568363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6131" y="5454852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836" y="5226074"/>
                <a:ext cx="415959" cy="457555"/>
              </a:xfrm>
              <a:prstGeom prst="rect">
                <a:avLst/>
              </a:prstGeom>
            </p:spPr>
          </p:pic>
        </p:grpSp>
        <p:grpSp>
          <p:nvGrpSpPr>
            <p:cNvPr id="152" name="Group 151"/>
            <p:cNvGrpSpPr/>
            <p:nvPr/>
          </p:nvGrpSpPr>
          <p:grpSpPr>
            <a:xfrm>
              <a:off x="6187245" y="2386493"/>
              <a:ext cx="1350967" cy="3382956"/>
              <a:chOff x="1071191" y="2323207"/>
              <a:chExt cx="1574604" cy="3817978"/>
            </a:xfrm>
          </p:grpSpPr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1191" y="2780763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49839" y="2551985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3544" y="2323207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6928" y="4238356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5576" y="4009578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281" y="378080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7483" y="5683630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6131" y="5454852"/>
                <a:ext cx="415959" cy="457555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836" y="5226074"/>
                <a:ext cx="415959" cy="457555"/>
              </a:xfrm>
              <a:prstGeom prst="rect">
                <a:avLst/>
              </a:prstGeom>
            </p:spPr>
          </p:pic>
        </p:grpSp>
      </p:grpSp>
      <p:pic>
        <p:nvPicPr>
          <p:cNvPr id="163" name="Picture 16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1124592" y="89771"/>
            <a:ext cx="7081193" cy="6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8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0</Words>
  <Application>Microsoft Macintosh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SSTRUBI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M GINN</dc:creator>
  <cp:lastModifiedBy>Microsoft Office User</cp:lastModifiedBy>
  <cp:revision>97</cp:revision>
  <dcterms:created xsi:type="dcterms:W3CDTF">2018-08-14T10:51:16Z</dcterms:created>
  <dcterms:modified xsi:type="dcterms:W3CDTF">2018-08-16T17:19:47Z</dcterms:modified>
</cp:coreProperties>
</file>